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57" r:id="rId4"/>
    <p:sldId id="256" r:id="rId5"/>
    <p:sldId id="260" r:id="rId6"/>
    <p:sldId id="261" r:id="rId7"/>
    <p:sldId id="262" r:id="rId8"/>
    <p:sldId id="263" r:id="rId9"/>
    <p:sldId id="258" r:id="rId10"/>
    <p:sldId id="265" r:id="rId11"/>
  </p:sldIdLst>
  <p:sldSz cx="9144000" cy="6858000" type="screen4x3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6D3BB-24B1-4443-8CED-619AEE355123}" type="datetimeFigureOut">
              <a:rPr lang="ro-RO" smtClean="0"/>
              <a:pPr/>
              <a:t>04.05.2021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DD7A5-C13E-4E4A-A1CE-F8744A910535}" type="slidenum">
              <a:rPr lang="ro-RO" smtClean="0"/>
              <a:pPr/>
              <a:t>‹#›</a:t>
            </a:fld>
            <a:endParaRPr lang="ro-R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ria\Downloads\paper-ladder-old-yellow-book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28792" y="-642966"/>
            <a:ext cx="11858708" cy="76438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1643042" y="142852"/>
            <a:ext cx="6715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3200" b="1" dirty="0" smtClean="0">
                <a:effectLst>
                  <a:reflection blurRad="6350" stA="55000" endA="300" endPos="45500" dir="5400000" sy="-100000" algn="bl" rotWithShape="0"/>
                </a:effectLst>
                <a:latin typeface="Times New Roman" pitchFamily="18" charset="0"/>
                <a:cs typeface="Times New Roman" pitchFamily="18" charset="0"/>
              </a:rPr>
              <a:t>Teoria inteligențelor multiple</a:t>
            </a:r>
            <a:endParaRPr lang="ro-RO" sz="3200" b="1" dirty="0">
              <a:effectLst>
                <a:reflection blurRad="6350" stA="55000" endA="300" endPos="45500" dir="5400000" sy="-100000" algn="bl" rotWithShape="0"/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43570" y="5000636"/>
            <a:ext cx="5643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Armanda Maria Luminița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C:\Users\Maria\Desktop\brain 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42974" y="0"/>
            <a:ext cx="10429948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5500694" y="714356"/>
            <a:ext cx="3143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Vă mulțumesc!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aria\AppData\Local\Temp\Rar$DRa0.108\v619-peipei-43-planne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71602" y="0"/>
            <a:ext cx="11287204" cy="71437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3214678" y="928670"/>
            <a:ext cx="5572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1.Inteligența verbală/lingvistică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57422" y="1857364"/>
            <a:ext cx="61436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Găsești cuvinte complicate în contexte bifurcate,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Știi mereu cum să vorbești, pe alții să-i completezi,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Ai soluția în carte când gramatica îi bate?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Povestirea-i arma ta, pe care nimeni nu ți-o poate lua,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La cuvinte ești maestru, ușor îi poți convinge și pe restul!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ria\Downloads\top-view-copy-space-rubbers-ruler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57420" y="0"/>
            <a:ext cx="12573088" cy="72866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1357290" y="1285860"/>
            <a:ext cx="6072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2.Inteligența logico-matematică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2143172" y="2285992"/>
            <a:ext cx="12787402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o-RO" sz="2000" b="1" dirty="0">
                <a:latin typeface="Times New Roman" pitchFamily="18" charset="0"/>
                <a:cs typeface="Times New Roman" pitchFamily="18" charset="0"/>
              </a:rPr>
              <a:t>Rezolvare de probleme, logică sau alte teme?</a:t>
            </a:r>
          </a:p>
          <a:p>
            <a:pPr algn="ctr">
              <a:lnSpc>
                <a:spcPct val="150000"/>
              </a:lnSpc>
            </a:pPr>
            <a:r>
              <a:rPr lang="ro-RO" sz="2000" b="1" dirty="0">
                <a:latin typeface="Times New Roman" pitchFamily="18" charset="0"/>
                <a:cs typeface="Times New Roman" pitchFamily="18" charset="0"/>
              </a:rPr>
              <a:t>Numere întortocheate sau conexiuni abstracte, </a:t>
            </a:r>
          </a:p>
          <a:p>
            <a:pPr algn="ctr">
              <a:lnSpc>
                <a:spcPct val="150000"/>
              </a:lnSpc>
            </a:pPr>
            <a:r>
              <a:rPr lang="ro-RO" sz="2000" b="1" dirty="0">
                <a:latin typeface="Times New Roman" pitchFamily="18" charset="0"/>
                <a:cs typeface="Times New Roman" pitchFamily="18" charset="0"/>
              </a:rPr>
              <a:t>Reguli clare, ordonate, dispuse toate ca la </a:t>
            </a: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carte,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o-RO" sz="2000" b="1" dirty="0">
                <a:latin typeface="Times New Roman" pitchFamily="18" charset="0"/>
                <a:cs typeface="Times New Roman" pitchFamily="18" charset="0"/>
              </a:rPr>
              <a:t>Deducții sau comparații, poți speria </a:t>
            </a: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literații.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o-RO" sz="2000" b="1" dirty="0">
                <a:latin typeface="Times New Roman" pitchFamily="18" charset="0"/>
                <a:cs typeface="Times New Roman" pitchFamily="18" charset="0"/>
              </a:rPr>
              <a:t>Toate sunt produsul minții tale, de altfel, foarte sclipitoare.</a:t>
            </a:r>
            <a:endParaRPr lang="ro-RO" sz="2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1026" name="Picture 2" descr="C:\Users\Maria\Downloads\hand-painted-watercolor-background-with-sky-clouds-shap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57288" y="-285776"/>
            <a:ext cx="11287204" cy="73581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2071670" y="0"/>
            <a:ext cx="6143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3.Inteligența vizuală/spațială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642974" y="1428736"/>
            <a:ext cx="11715832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o-RO" sz="2000" b="1" cap="none" spc="0" dirty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Desenul este o artă, pe multe aripi te poartă,</a:t>
            </a:r>
          </a:p>
          <a:p>
            <a:pPr algn="ctr">
              <a:lnSpc>
                <a:spcPct val="150000"/>
              </a:lnSpc>
            </a:pPr>
            <a:r>
              <a:rPr lang="ro-RO" sz="2000" b="1" cap="none" spc="0" dirty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Imaginația te însoțește, indiferent  de </a:t>
            </a:r>
            <a:r>
              <a:rPr lang="ro-RO" sz="2000" b="1" dirty="0" smtClean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contexte.</a:t>
            </a:r>
            <a:endParaRPr lang="ro-RO" sz="2000" b="1" cap="none" spc="0" dirty="0">
              <a:ln w="1905"/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o-RO" sz="2000" b="1" cap="none" spc="0" dirty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Lumea o poți colora, cu ușurință explora</a:t>
            </a:r>
            <a:r>
              <a:rPr lang="ro-RO" sz="2000" b="1" cap="none" spc="0" dirty="0" smtClean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,</a:t>
            </a:r>
            <a:endParaRPr lang="ro-RO" sz="2000" b="1" cap="none" spc="0" dirty="0">
              <a:ln w="1905"/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o-RO" sz="2000" b="1" cap="none" spc="0" dirty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Demontezi sau modelezi, ușor te orientezi.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aria\AppData\Local\Temp\Rar$DRa0.628\18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85850" y="0"/>
            <a:ext cx="10358510" cy="70009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1214414" y="304929"/>
            <a:ext cx="750099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4.Inteligența corporală/kinestezică</a:t>
            </a:r>
            <a:endParaRPr kumimoji="0" lang="ro-RO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43042" y="1428736"/>
            <a:ext cx="60722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o-RO" dirty="0" smtClean="0"/>
              <a:t> </a:t>
            </a: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Când vine vorba de mișcare, ești primul fără ezitare: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Mișcări ample, complicate, siluete ridicate.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Viața e numai o clipă, așa că nu face risipă,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De apusuri, oameni, locuri, dansează pe orice acorduri,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Zboară  cât mai sus posibil și nu uita că ești flexibil!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Maria\AppData\Local\Temp\Rar$DRa0.263\923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28726" y="-214338"/>
            <a:ext cx="10787138" cy="74295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2714612" y="928670"/>
            <a:ext cx="3929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5.Inteligența muzicală/ritmică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43042" y="1785926"/>
            <a:ext cx="60722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o-RO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o-RO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Artiștii au o aură aparte, parcă-ar citi dintr-o carte,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Sufletul îl pun pe tavă și-alcătuiesc o octavă.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Compun versuri, memorează, tot ce inima dictează,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Muzica este un leac ce pe mulți i-a vindecat.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ria\AppData\Local\Temp\Rar$DRa0.486\1839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43106" y="0"/>
            <a:ext cx="12001584" cy="72866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1928794" y="214290"/>
            <a:ext cx="4786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6.Inteligența socială/interpersonală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5984" y="1928802"/>
            <a:ext cx="55007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Atunci când colaborezi, mai ușor elaborezi,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Prieteni noi vei căpăta, pe tine se pot baza,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Știi mereu comunica și pe alții ajuta.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Un conflict de s-a iscat, pe loc l-ai și rezolvat.</a:t>
            </a:r>
          </a:p>
          <a:p>
            <a:pPr algn="ctr">
              <a:lnSpc>
                <a:spcPct val="150000"/>
              </a:lnSpc>
            </a:pPr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Viața e mult mai ușoară când ai pace interioară!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ria\AppData\Local\Temp\Rar$DRa0.393\404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85850" y="-285776"/>
            <a:ext cx="10858576" cy="73581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2357422" y="0"/>
            <a:ext cx="4643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7.Inteligența intrapersonală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14480" y="1357298"/>
            <a:ext cx="607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Cine sunt eu oare?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Sigur ți-ai pus această întrebare.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Îți place să analizezi și singur să explorezi,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Te cunoști destul de bine și ai încredere în tine.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Exprimi gânduri, sentimente, nu lași loc pentru regrete.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Maria\AppData\Local\Temp\Rar$DRa0.446\533528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715536" cy="70009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3286116" y="571480"/>
            <a:ext cx="4929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 smtClean="0">
                <a:latin typeface="Times New Roman" pitchFamily="18" charset="0"/>
                <a:cs typeface="Times New Roman" pitchFamily="18" charset="0"/>
              </a:rPr>
              <a:t>8.Inteligența naturalistă</a:t>
            </a:r>
            <a:endParaRPr lang="ro-RO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00364" y="1714488"/>
            <a:ext cx="37147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Natura-i prietena ta și-i înțelegi strădania,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Ai vrea să fie respectată, îngrijită, protejată.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Colecționezi de-ndată orice specie de plantă,</a:t>
            </a:r>
          </a:p>
          <a:p>
            <a:pPr algn="ctr"/>
            <a:r>
              <a:rPr lang="ro-RO" sz="2000" b="1" dirty="0" smtClean="0">
                <a:latin typeface="Times New Roman" pitchFamily="18" charset="0"/>
                <a:cs typeface="Times New Roman" pitchFamily="18" charset="0"/>
              </a:rPr>
              <a:t>Îți place să grădinărești sau animale să crești.</a:t>
            </a:r>
            <a:endParaRPr lang="ro-RO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379</Words>
  <Application>Microsoft Office PowerPoint</Application>
  <PresentationFormat>On-screen Show (4:3)</PresentationFormat>
  <Paragraphs>50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Maria</dc:creator>
  <cp:lastModifiedBy>Maria</cp:lastModifiedBy>
  <cp:revision>42</cp:revision>
  <dcterms:created xsi:type="dcterms:W3CDTF">2021-04-29T10:42:44Z</dcterms:created>
  <dcterms:modified xsi:type="dcterms:W3CDTF">2021-05-04T14:24:14Z</dcterms:modified>
</cp:coreProperties>
</file>

<file path=docProps/thumbnail.jpeg>
</file>